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4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2" y="1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4T13:34:54.255" idx="3">
    <p:pos x="10" y="10"/>
    <p:text>마찬가지로 두번째 리니어 모터인거 언급해주면 좋을 듯</p:text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28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8720" y="160452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28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8720" y="3682080"/>
            <a:ext cx="35326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2920" cy="11063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2920" cy="2386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4400" b="0" strike="noStrike" spc="-1">
                <a:solidFill>
                  <a:srgbClr val="000000"/>
                </a:solidFill>
                <a:latin typeface="Arial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rial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ubuntu@172.168.0.112" TargetMode="Externa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4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2920" cy="97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961140" y="4530199"/>
            <a:ext cx="102697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  <a:hlinkClick r:id="rId2"/>
              </a:rPr>
              <a:t>ubuntu@172.168.0.112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3. </a:t>
            </a:r>
            <a:r>
              <a:rPr lang="ko-KR" altLang="en-US" sz="2400" b="1" spc="-1" dirty="0" smtClean="0">
                <a:solidFill>
                  <a:srgbClr val="FF0000"/>
                </a:solidFill>
                <a:latin typeface="맑은 고딕"/>
              </a:rPr>
              <a:t>패스워드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turtlebot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roslaunch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turtlebot3_slam turtlebot3_slam.launch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Callibration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End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8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627" y="1225800"/>
            <a:ext cx="5696745" cy="3200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1523880" y="4728026"/>
            <a:ext cx="9142920" cy="275961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icsr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jjmaster.py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icsr은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경로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,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py은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코드가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있는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파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일</a:t>
            </a:r>
            <a:endParaRPr lang="en-US" sz="2400" b="1" strike="noStrike" spc="-1" dirty="0" smtClean="0">
              <a:solidFill>
                <a:srgbClr val="000000"/>
              </a:solidFill>
              <a:latin typeface="맑은 고딕"/>
              <a:ea typeface="DejaVu Sans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9889" y="2838026"/>
            <a:ext cx="5210902" cy="11050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1111679" y="4804919"/>
            <a:ext cx="996768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1.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키보드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입력</a:t>
            </a:r>
            <a:r>
              <a:rPr lang="en-US" altLang="ko-KR" sz="2400" b="1" spc="-1" dirty="0" smtClean="0">
                <a:solidFill>
                  <a:srgbClr val="FF0000"/>
                </a:solidFill>
                <a:latin typeface="맑은 고딕"/>
              </a:rPr>
              <a:t>: </a:t>
            </a:r>
            <a:r>
              <a:rPr lang="en-US" altLang="ko-KR" sz="2400" b="1" spc="-1" dirty="0" err="1" smtClean="0">
                <a:solidFill>
                  <a:srgbClr val="FF0000"/>
                </a:solidFill>
                <a:latin typeface="맑은 고딕"/>
              </a:rPr>
              <a:t>Ctrl+Alt+T</a:t>
            </a:r>
            <a:endParaRPr lang="en-US" sz="2400" b="1" strike="noStrike" spc="-1" dirty="0" smtClean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“test1”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3.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pub -1 /height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std_msgs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/String 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test2”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rostopic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pub(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명령을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준다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-1(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한번만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주는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“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데이터명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”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4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147" y="2924104"/>
            <a:ext cx="5696745" cy="10097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책장-앱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혹은 전원선 연결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+슬라이드 스위치 on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1015451" y="6030720"/>
            <a:ext cx="10161097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Start Pairing-Stop Pairing-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블루투스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기기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선택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책 그림 밑의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버튼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클릭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160" cy="5176440"/>
          </a:xfrm>
          <a:prstGeom prst="rect">
            <a:avLst/>
          </a:prstGeom>
          <a:ln>
            <a:noFill/>
          </a:ln>
        </p:spPr>
      </p:pic>
      <p:pic>
        <p:nvPicPr>
          <p:cNvPr id="9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1800" cy="517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1523880" y="593388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서랍 열기 (앱) - 책 뽑기 – 초음파 센서 감지 – 서랍 닫힘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3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79640" cy="418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1523880" y="572976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위쪽 센서 근접: 어른 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아래쪽 센서 근접: 어린이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97" name="그림 3"/>
          <p:cNvPicPr/>
          <p:nvPr/>
        </p:nvPicPr>
        <p:blipFill>
          <a:blip r:embed="rId2"/>
          <a:stretch/>
        </p:blipFill>
        <p:spPr>
          <a:xfrm rot="5400000">
            <a:off x="3583080" y="933480"/>
            <a:ext cx="5024880" cy="3954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56000" y="59832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737480" y="5192400"/>
            <a:ext cx="91429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뜨면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완료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" name="CustomShape 2"/>
          <p:cNvSpPr/>
          <p:nvPr/>
        </p:nvSpPr>
        <p:spPr>
          <a:xfrm>
            <a:off x="125220" y="1830420"/>
            <a:ext cx="3224520" cy="15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ko-KR" altLang="en-US" sz="2000" b="0" strike="noStrike" spc="-1" dirty="0" smtClean="0">
                <a:latin typeface="Noto Sans CJK JP"/>
              </a:rPr>
              <a:t>터미널을 열기 전에</a:t>
            </a:r>
            <a:r>
              <a:rPr lang="en-US" altLang="ko-KR" sz="2000" b="0" strike="noStrike" spc="-1" dirty="0" smtClean="0">
                <a:latin typeface="Noto Sans CJK JP"/>
              </a:rPr>
              <a:t>,</a:t>
            </a:r>
          </a:p>
          <a:p>
            <a:pPr>
              <a:lnSpc>
                <a:spcPct val="150000"/>
              </a:lnSpc>
              <a:spcBef>
                <a:spcPts val="1001"/>
              </a:spcBef>
            </a:pPr>
            <a:r>
              <a:rPr lang="en-US" sz="2000" spc="-1" dirty="0" err="1" smtClean="0">
                <a:latin typeface="Noto Sans CJK JP"/>
              </a:rPr>
              <a:t>Wifi</a:t>
            </a:r>
            <a:r>
              <a:rPr lang="ko-KR" altLang="en-US" sz="2000" spc="-1" dirty="0" smtClean="0">
                <a:latin typeface="Noto Sans CJK JP"/>
              </a:rPr>
              <a:t>가 </a:t>
            </a:r>
            <a:r>
              <a:rPr lang="en-US" altLang="ko-KR" sz="2000" spc="-1" dirty="0" smtClean="0">
                <a:latin typeface="Noto Sans CJK JP"/>
              </a:rPr>
              <a:t>‘bog’</a:t>
            </a:r>
            <a:r>
              <a:rPr lang="ko-KR" altLang="en-US" sz="2000" spc="-1" dirty="0" smtClean="0">
                <a:latin typeface="Noto Sans CJK JP"/>
              </a:rPr>
              <a:t>로 연결됐는지 확인해야 합니다</a:t>
            </a:r>
            <a:r>
              <a:rPr lang="en-US" altLang="ko-KR" sz="2000" spc="-1" dirty="0" smtClean="0">
                <a:latin typeface="Noto Sans CJK JP"/>
              </a:rPr>
              <a:t>.</a:t>
            </a:r>
            <a:endParaRPr lang="en-US" sz="20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두번째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2920" cy="1580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파이썬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파일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실행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480" cy="199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1513080" y="4669560"/>
            <a:ext cx="9142920" cy="238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 위치 확인하는 법 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모터에 연결된 라즈베리파이의 Ip를 확인하여 몇 번 리니어 모터인지 알 수 있다.</a:t>
            </a:r>
            <a:r>
              <a:t/>
            </a:r>
            <a:br/>
            <a:r>
              <a:t/>
            </a:r>
            <a:br/>
            <a:r>
              <a:rPr lang="ko-KR" sz="1800" b="0" strike="noStrike" spc="-1">
                <a:solidFill>
                  <a:srgbClr val="000000"/>
                </a:solidFill>
                <a:latin typeface="Arial"/>
              </a:rPr>
              <a:t>리니어 모터가 책상 중앙에 있으면 center, 가장 자리에 있으면 side </a:t>
            </a:r>
            <a:r>
              <a:t/>
            </a:r>
            <a:br/>
            <a:r>
              <a:t/>
            </a:r>
            <a:br/>
            <a:endParaRPr lang="ko-KR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2" name="그림 51"/>
          <p:cNvPicPr/>
          <p:nvPr/>
        </p:nvPicPr>
        <p:blipFill>
          <a:blip r:embed="rId2"/>
          <a:stretch/>
        </p:blipFill>
        <p:spPr>
          <a:xfrm>
            <a:off x="1511640" y="1008000"/>
            <a:ext cx="7272360" cy="355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세번째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38400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188041" y="4632120"/>
            <a:ext cx="9725677" cy="1944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u="sng" strike="noStrike" spc="-1" dirty="0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pi@192.168.0.4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bog_guide1.py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첫번째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46800" y="71712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27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네번째 창</a:t>
            </a:r>
            <a:r>
              <a:rPr 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54" name="그림 10"/>
          <p:cNvPicPr/>
          <p:nvPr/>
        </p:nvPicPr>
        <p:blipFill>
          <a:blip r:embed="rId2"/>
          <a:stretch/>
        </p:blipFill>
        <p:spPr>
          <a:xfrm>
            <a:off x="3428640" y="710640"/>
            <a:ext cx="5333760" cy="3609360"/>
          </a:xfrm>
          <a:prstGeom prst="rect">
            <a:avLst/>
          </a:prstGeom>
          <a:ln>
            <a:noFill/>
          </a:ln>
        </p:spPr>
      </p:pic>
      <p:sp>
        <p:nvSpPr>
          <p:cNvPr id="55" name="CustomShape 2"/>
          <p:cNvSpPr/>
          <p:nvPr/>
        </p:nvSpPr>
        <p:spPr>
          <a:xfrm>
            <a:off x="1228592" y="4681440"/>
            <a:ext cx="9734815" cy="2176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ssh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pi@192.168.0.5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3. PC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bog_guide2.py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4.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side, center 중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하나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latin typeface="맑은 고딕"/>
                <a:ea typeface="DejaVu Sans"/>
              </a:rPr>
              <a:t>두번째 </a:t>
            </a:r>
            <a:r>
              <a:rPr lang="en-US" sz="2400" b="1" strike="noStrike" spc="-1" dirty="0" err="1" smtClean="0"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위치에</a:t>
            </a:r>
            <a:r>
              <a:rPr lang="en-US" sz="2400" b="1" strike="noStrike" spc="-1" dirty="0"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latin typeface="맑은 고딕"/>
                <a:ea typeface="DejaVu Sans"/>
              </a:rPr>
              <a:t>따라</a:t>
            </a:r>
            <a:r>
              <a:rPr lang="en-US" sz="2400" b="1" strike="noStrike" spc="-1" dirty="0">
                <a:latin typeface="맑은 고딕"/>
                <a:ea typeface="DejaVu Sans"/>
              </a:rPr>
              <a:t>) 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6336000" y="710640"/>
            <a:ext cx="2077200" cy="14688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7" name="CustomShape 4"/>
          <p:cNvSpPr/>
          <p:nvPr/>
        </p:nvSpPr>
        <p:spPr>
          <a:xfrm>
            <a:off x="7299360" y="2543400"/>
            <a:ext cx="116640" cy="26460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6061320"/>
            <a:ext cx="9142920" cy="795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5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480" cy="1485000"/>
          </a:xfrm>
          <a:prstGeom prst="rect">
            <a:avLst/>
          </a:prstGeom>
          <a:ln>
            <a:noFill/>
          </a:ln>
        </p:spPr>
      </p:pic>
      <p:sp>
        <p:nvSpPr>
          <p:cNvPr id="66" name="CustomShape 3"/>
          <p:cNvSpPr/>
          <p:nvPr/>
        </p:nvSpPr>
        <p:spPr>
          <a:xfrm>
            <a:off x="1523880" y="5326920"/>
            <a:ext cx="91429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rosrun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bog_table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bog_master.py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입력했던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창에서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혹은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2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 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1</a:t>
            </a:r>
            <a:r>
              <a:rPr lang="ko-KR" alt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리니어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모터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이동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, 2 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누르면 </a:t>
            </a:r>
            <a:r>
              <a:rPr lang="en-US" altLang="ko-KR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2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번 모터 이동</a:t>
            </a: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 smtClean="0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1584360" y="50400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배터리 장착 및 슬라이드 스위치 on (기판에 on이라 적힘)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69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280" cy="391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231480" y="398520"/>
            <a:ext cx="8070120" cy="165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lang="ko-KR" altLang="en-US" sz="2400" b="1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첫번째 창</a:t>
            </a:r>
            <a:r>
              <a:rPr lang="en-US" sz="2400" b="1" strike="noStrike" spc="-1" dirty="0" smtClean="0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-1143000" y="57215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1.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키보드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Ctrl+Alt+T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2. </a:t>
            </a:r>
            <a:r>
              <a:rPr lang="en-US" sz="2400" b="1" strike="noStrike" spc="-1" dirty="0" err="1" smtClean="0">
                <a:solidFill>
                  <a:srgbClr val="FF0000"/>
                </a:solidFill>
                <a:latin typeface="맑은 고딕"/>
                <a:ea typeface="DejaVu Sans"/>
              </a:rPr>
              <a:t>명령어</a:t>
            </a:r>
            <a:r>
              <a:rPr lang="en-US" sz="2400" b="1" strike="noStrike" spc="-1" dirty="0" smtClean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: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roscore</a:t>
            </a: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72" name="그림 3"/>
          <p:cNvPicPr/>
          <p:nvPr/>
        </p:nvPicPr>
        <p:blipFill>
          <a:blip r:embed="rId2"/>
          <a:stretch/>
        </p:blipFill>
        <p:spPr>
          <a:xfrm>
            <a:off x="761580" y="1322200"/>
            <a:ext cx="5333760" cy="4009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4721582" y="2442700"/>
            <a:ext cx="9142920" cy="1068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850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spc="-1" dirty="0">
              <a:latin typeface="Noto Sans CJK JP"/>
            </a:endParaRPr>
          </a:p>
          <a:p>
            <a:pPr marL="457200" indent="-457200" algn="ctr">
              <a:lnSpc>
                <a:spcPct val="90000"/>
              </a:lnSpc>
              <a:spcBef>
                <a:spcPts val="1001"/>
              </a:spcBef>
              <a:buAutoNum type="arabicPeriod"/>
            </a:pPr>
            <a:r>
              <a:rPr lang="ko-KR" altLang="en-US" sz="2400" spc="-1" dirty="0" err="1" smtClean="0">
                <a:latin typeface="Noto Sans CJK JP"/>
              </a:rPr>
              <a:t>터틀봇</a:t>
            </a:r>
            <a:r>
              <a:rPr lang="ko-KR" altLang="en-US" sz="2400" spc="-1" dirty="0" smtClean="0">
                <a:latin typeface="Noto Sans CJK JP"/>
              </a:rPr>
              <a:t> 위에 </a:t>
            </a:r>
            <a:r>
              <a:rPr lang="en-US" altLang="ko-KR" sz="2400" spc="-1" dirty="0" err="1" smtClean="0">
                <a:latin typeface="Noto Sans CJK JP"/>
              </a:rPr>
              <a:t>ip</a:t>
            </a:r>
            <a:r>
              <a:rPr lang="en-US" altLang="ko-KR" sz="2400" spc="-1" dirty="0" smtClean="0">
                <a:latin typeface="Noto Sans CJK JP"/>
              </a:rPr>
              <a:t> </a:t>
            </a:r>
            <a:r>
              <a:rPr lang="ko-KR" altLang="en-US" sz="2400" spc="-1" dirty="0" smtClean="0">
                <a:latin typeface="Noto Sans CJK JP"/>
              </a:rPr>
              <a:t>메모해둔 것을 확인할 것</a:t>
            </a:r>
            <a:r>
              <a:rPr lang="en-US" altLang="ko-KR" sz="2400" spc="-1" dirty="0" smtClean="0">
                <a:latin typeface="Noto Sans CJK JP"/>
              </a:rPr>
              <a:t>.</a:t>
            </a:r>
          </a:p>
          <a:p>
            <a:pPr marL="457200" indent="-457200" algn="ctr">
              <a:lnSpc>
                <a:spcPct val="90000"/>
              </a:lnSpc>
              <a:spcBef>
                <a:spcPts val="1001"/>
              </a:spcBef>
              <a:buAutoNum type="arabicPeriod"/>
            </a:pPr>
            <a:r>
              <a:rPr lang="en-US" sz="2400" spc="-1" dirty="0" err="1" smtClean="0">
                <a:latin typeface="Noto Sans CJK JP"/>
              </a:rPr>
              <a:t>Wifi</a:t>
            </a:r>
            <a:r>
              <a:rPr lang="ko-KR" altLang="en-US" sz="2400" spc="-1" dirty="0" smtClean="0">
                <a:latin typeface="Noto Sans CJK JP"/>
              </a:rPr>
              <a:t>는 </a:t>
            </a:r>
            <a:r>
              <a:rPr lang="en-US" altLang="ko-KR" sz="2400" spc="-1" dirty="0" smtClean="0">
                <a:latin typeface="Noto Sans CJK JP"/>
              </a:rPr>
              <a:t>Bog</a:t>
            </a:r>
            <a:r>
              <a:rPr lang="ko-KR" altLang="en-US" sz="2400" spc="-1" dirty="0" smtClean="0">
                <a:latin typeface="Noto Sans CJK JP"/>
              </a:rPr>
              <a:t>인지 확인할 것</a:t>
            </a:r>
            <a:endParaRPr lang="en-US" altLang="ko-KR" sz="2400" spc="-1" dirty="0" smtClean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altLang="ko-KR" sz="2400" spc="-1" dirty="0" smtClean="0">
              <a:latin typeface="Noto Sans CJK JP"/>
            </a:endParaRPr>
          </a:p>
          <a:p>
            <a:pPr marL="457200" indent="-457200" algn="ctr">
              <a:lnSpc>
                <a:spcPct val="90000"/>
              </a:lnSpc>
              <a:spcBef>
                <a:spcPts val="1001"/>
              </a:spcBef>
              <a:buAutoNum type="arabicPeriod"/>
            </a:pPr>
            <a:endParaRPr lang="en-US" sz="2400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388</TotalTime>
  <Words>470</Words>
  <Application>Microsoft Office PowerPoint</Application>
  <PresentationFormat>와이드스크린</PresentationFormat>
  <Paragraphs>64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3" baseType="lpstr">
      <vt:lpstr>DejaVu Sans</vt:lpstr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USER</cp:lastModifiedBy>
  <cp:revision>24</cp:revision>
  <dcterms:created xsi:type="dcterms:W3CDTF">2023-02-09T13:58:53Z</dcterms:created>
  <dcterms:modified xsi:type="dcterms:W3CDTF">2023-02-14T04:45:19Z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16</vt:i4>
  </property>
</Properties>
</file>